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2"/>
    <p:restoredTop sz="86464"/>
  </p:normalViewPr>
  <p:slideViewPr>
    <p:cSldViewPr snapToGrid="0" snapToObjects="1">
      <p:cViewPr>
        <p:scale>
          <a:sx n="93" d="100"/>
          <a:sy n="93" d="100"/>
        </p:scale>
        <p:origin x="896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ovf(place(smoothie),open(flavour)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2I%20have%20a%20pain%20in%20my%25252522),open(%25252522bodyparts%252525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28.png"/><Relationship Id="rId24" Type="http://schemas.openxmlformats.org/officeDocument/2006/relationships/hyperlink" Target="ovf(clear())" TargetMode="External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Relationship Id="rId28" Type="http://schemas.openxmlformats.org/officeDocument/2006/relationships/image" Target="../media/image421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25252525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3.png"/><Relationship Id="rId31" Type="http://schemas.openxmlformats.org/officeDocument/2006/relationships/image" Target="../media/image424.png"/><Relationship Id="rId32" Type="http://schemas.openxmlformats.org/officeDocument/2006/relationships/image" Target="../media/image425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26.png"/><Relationship Id="rId34" Type="http://schemas.openxmlformats.org/officeDocument/2006/relationships/image" Target="../media/image427.png"/><Relationship Id="rId35" Type="http://schemas.openxmlformats.org/officeDocument/2006/relationships/image" Target="../media/image428.png"/><Relationship Id="rId36" Type="http://schemas.openxmlformats.org/officeDocument/2006/relationships/image" Target="../media/image429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0.png"/><Relationship Id="rId38" Type="http://schemas.openxmlformats.org/officeDocument/2006/relationships/image" Target="../media/image431.png"/><Relationship Id="rId39" Type="http://schemas.openxmlformats.org/officeDocument/2006/relationships/image" Target="../media/image432.png"/><Relationship Id="rId40" Type="http://schemas.openxmlformats.org/officeDocument/2006/relationships/image" Target="../media/image433.png"/><Relationship Id="rId41" Type="http://schemas.openxmlformats.org/officeDocument/2006/relationships/image" Target="../media/image434.png"/><Relationship Id="rId42" Type="http://schemas.openxmlformats.org/officeDocument/2006/relationships/image" Target="../media/image435.png"/><Relationship Id="rId43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3.png"/><Relationship Id="rId23" Type="http://schemas.openxmlformats.org/officeDocument/2006/relationships/image" Target="../media/image4.png"/><Relationship Id="rId24" Type="http://schemas.openxmlformats.org/officeDocument/2006/relationships/image" Target="../media/image28.png"/><Relationship Id="rId25" Type="http://schemas.openxmlformats.org/officeDocument/2006/relationships/image" Target="../media/image418.png"/><Relationship Id="rId26" Type="http://schemas.openxmlformats.org/officeDocument/2006/relationships/image" Target="../media/image438.png"/><Relationship Id="rId27" Type="http://schemas.openxmlformats.org/officeDocument/2006/relationships/image" Target="../media/image434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2525252525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37.png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48.png"/><Relationship Id="rId38" Type="http://schemas.openxmlformats.org/officeDocument/2006/relationships/image" Target="../media/image449.png"/><Relationship Id="rId39" Type="http://schemas.openxmlformats.org/officeDocument/2006/relationships/image" Target="../media/image450.png"/><Relationship Id="rId40" Type="http://schemas.openxmlformats.org/officeDocument/2006/relationships/image" Target="../media/image451.png"/><Relationship Id="rId41" Type="http://schemas.openxmlformats.org/officeDocument/2006/relationships/image" Target="../media/image23.png"/><Relationship Id="rId42" Type="http://schemas.openxmlformats.org/officeDocument/2006/relationships/image" Target="../media/image452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.png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53.png"/><Relationship Id="rId26" Type="http://schemas.openxmlformats.org/officeDocument/2006/relationships/image" Target="../media/image420.png"/><Relationship Id="rId27" Type="http://schemas.openxmlformats.org/officeDocument/2006/relationships/image" Target="../media/image433.png"/><Relationship Id="rId28" Type="http://schemas.openxmlformats.org/officeDocument/2006/relationships/image" Target="../media/image454.png"/><Relationship Id="rId29" Type="http://schemas.openxmlformats.org/officeDocument/2006/relationships/image" Target="../media/image455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56.png"/><Relationship Id="rId31" Type="http://schemas.openxmlformats.org/officeDocument/2006/relationships/image" Target="../media/image457.png"/><Relationship Id="rId32" Type="http://schemas.openxmlformats.org/officeDocument/2006/relationships/image" Target="../media/image458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59.png"/><Relationship Id="rId34" Type="http://schemas.openxmlformats.org/officeDocument/2006/relationships/image" Target="../media/image460.png"/><Relationship Id="rId35" Type="http://schemas.openxmlformats.org/officeDocument/2006/relationships/image" Target="../media/image461.png"/><Relationship Id="rId36" Type="http://schemas.openxmlformats.org/officeDocument/2006/relationships/image" Target="../media/image462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3.png"/><Relationship Id="rId37" Type="http://schemas.openxmlformats.org/officeDocument/2006/relationships/image" Target="../media/image463.png"/><Relationship Id="rId38" Type="http://schemas.openxmlformats.org/officeDocument/2006/relationships/image" Target="../media/image464.png"/><Relationship Id="rId39" Type="http://schemas.openxmlformats.org/officeDocument/2006/relationships/image" Target="../media/image465.png"/><Relationship Id="rId40" Type="http://schemas.openxmlformats.org/officeDocument/2006/relationships/hyperlink" Target="ovf(place(x))" TargetMode="External"/><Relationship Id="rId41" Type="http://schemas.openxmlformats.org/officeDocument/2006/relationships/image" Target="../media/image466.png"/><Relationship Id="rId42" Type="http://schemas.openxmlformats.org/officeDocument/2006/relationships/image" Target="../media/image46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28.png"/><Relationship Id="rId24" Type="http://schemas.openxmlformats.org/officeDocument/2006/relationships/image" Target="../media/image418.png"/><Relationship Id="rId25" Type="http://schemas.openxmlformats.org/officeDocument/2006/relationships/image" Target="../media/image468.png"/><Relationship Id="rId26" Type="http://schemas.openxmlformats.org/officeDocument/2006/relationships/image" Target="../media/image469.png"/><Relationship Id="rId27" Type="http://schemas.openxmlformats.org/officeDocument/2006/relationships/image" Target="../media/image470.png"/><Relationship Id="rId28" Type="http://schemas.openxmlformats.org/officeDocument/2006/relationships/image" Target="../media/image471.png"/><Relationship Id="rId29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73.png"/><Relationship Id="rId31" Type="http://schemas.openxmlformats.org/officeDocument/2006/relationships/image" Target="../media/image474.png"/><Relationship Id="rId32" Type="http://schemas.openxmlformats.org/officeDocument/2006/relationships/image" Target="../media/image475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76.png"/><Relationship Id="rId34" Type="http://schemas.openxmlformats.org/officeDocument/2006/relationships/image" Target="../media/image477.png"/><Relationship Id="rId35" Type="http://schemas.openxmlformats.org/officeDocument/2006/relationships/image" Target="../media/image478.png"/><Relationship Id="rId36" Type="http://schemas.openxmlformats.org/officeDocument/2006/relationships/image" Target="../media/image479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480.png"/><Relationship Id="rId38" Type="http://schemas.openxmlformats.org/officeDocument/2006/relationships/image" Target="../media/image445.png"/><Relationship Id="rId39" Type="http://schemas.openxmlformats.org/officeDocument/2006/relationships/image" Target="../media/image23.png"/><Relationship Id="rId40" Type="http://schemas.openxmlformats.org/officeDocument/2006/relationships/image" Target="../media/image452.png"/><Relationship Id="rId41" Type="http://schemas.openxmlformats.org/officeDocument/2006/relationships/image" Target="../media/image481.png"/><Relationship Id="rId42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84.png"/><Relationship Id="rId21" Type="http://schemas.openxmlformats.org/officeDocument/2006/relationships/image" Target="../media/image485.png"/><Relationship Id="rId22" Type="http://schemas.openxmlformats.org/officeDocument/2006/relationships/image" Target="../media/image486.png"/><Relationship Id="rId23" Type="http://schemas.openxmlformats.org/officeDocument/2006/relationships/image" Target="../media/image487.png"/><Relationship Id="rId24" Type="http://schemas.openxmlformats.org/officeDocument/2006/relationships/image" Target="../media/image488.png"/><Relationship Id="rId25" Type="http://schemas.openxmlformats.org/officeDocument/2006/relationships/image" Target="../media/image489.png"/><Relationship Id="rId26" Type="http://schemas.openxmlformats.org/officeDocument/2006/relationships/image" Target="../media/image490.png"/><Relationship Id="rId27" Type="http://schemas.openxmlformats.org/officeDocument/2006/relationships/image" Target="../media/image491.png"/><Relationship Id="rId28" Type="http://schemas.openxmlformats.org/officeDocument/2006/relationships/image" Target="../media/image492.png"/><Relationship Id="rId29" Type="http://schemas.openxmlformats.org/officeDocument/2006/relationships/image" Target="../media/image493.png"/><Relationship Id="rId30" Type="http://schemas.openxmlformats.org/officeDocument/2006/relationships/image" Target="../media/image494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ovf(place('9')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82.png"/><Relationship Id="rId19" Type="http://schemas.openxmlformats.org/officeDocument/2006/relationships/image" Target="../media/image4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504.png"/><Relationship Id="rId21" Type="http://schemas.openxmlformats.org/officeDocument/2006/relationships/image" Target="../media/image91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20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358.png"/><Relationship Id="rId18" Type="http://schemas.openxmlformats.org/officeDocument/2006/relationships/image" Target="../media/image50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515.png"/><Relationship Id="rId24" Type="http://schemas.openxmlformats.org/officeDocument/2006/relationships/slide" Target="slide49.xml"/><Relationship Id="rId25" Type="http://schemas.openxmlformats.org/officeDocument/2006/relationships/image" Target="../media/image91.png"/><Relationship Id="rId26" Type="http://schemas.openxmlformats.org/officeDocument/2006/relationships/image" Target="../media/image497.png"/><Relationship Id="rId27" Type="http://schemas.openxmlformats.org/officeDocument/2006/relationships/image" Target="../media/image49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04.png"/><Relationship Id="rId15" Type="http://schemas.openxmlformats.org/officeDocument/2006/relationships/image" Target="../media/image38.png"/><Relationship Id="rId16" Type="http://schemas.openxmlformats.org/officeDocument/2006/relationships/image" Target="../media/image51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8.png"/><Relationship Id="rId8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522.png"/><Relationship Id="rId22" Type="http://schemas.openxmlformats.org/officeDocument/2006/relationships/image" Target="../media/image523.png"/><Relationship Id="rId23" Type="http://schemas.openxmlformats.org/officeDocument/2006/relationships/image" Target="../media/image524.png"/><Relationship Id="rId24" Type="http://schemas.openxmlformats.org/officeDocument/2006/relationships/image" Target="../media/image28.png"/><Relationship Id="rId25" Type="http://schemas.openxmlformats.org/officeDocument/2006/relationships/image" Target="../media/image525.png"/><Relationship Id="rId26" Type="http://schemas.openxmlformats.org/officeDocument/2006/relationships/image" Target="../media/image526.png"/><Relationship Id="rId27" Type="http://schemas.openxmlformats.org/officeDocument/2006/relationships/image" Target="../media/image527.png"/><Relationship Id="rId28" Type="http://schemas.openxmlformats.org/officeDocument/2006/relationships/image" Target="../media/image528.png"/><Relationship Id="rId10" Type="http://schemas.openxmlformats.org/officeDocument/2006/relationships/image" Target="../media/image334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3.png"/><Relationship Id="rId14" Type="http://schemas.openxmlformats.org/officeDocument/2006/relationships/image" Target="../media/image495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130.png"/><Relationship Id="rId19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7.xml"/><Relationship Id="rId6" Type="http://schemas.openxmlformats.org/officeDocument/2006/relationships/image" Target="../media/image91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" Target="slide52.xml"/><Relationship Id="rId20" Type="http://schemas.openxmlformats.org/officeDocument/2006/relationships/image" Target="../media/image515.png"/><Relationship Id="rId21" Type="http://schemas.openxmlformats.org/officeDocument/2006/relationships/image" Target="../media/image393.png"/><Relationship Id="rId22" Type="http://schemas.openxmlformats.org/officeDocument/2006/relationships/image" Target="../media/image535.png"/><Relationship Id="rId23" Type="http://schemas.openxmlformats.org/officeDocument/2006/relationships/image" Target="../media/image536.png"/><Relationship Id="rId24" Type="http://schemas.openxmlformats.org/officeDocument/2006/relationships/image" Target="../media/image537.png"/><Relationship Id="rId25" Type="http://schemas.openxmlformats.org/officeDocument/2006/relationships/image" Target="../media/image538.png"/><Relationship Id="rId26" Type="http://schemas.openxmlformats.org/officeDocument/2006/relationships/image" Target="../media/image539.png"/><Relationship Id="rId27" Type="http://schemas.openxmlformats.org/officeDocument/2006/relationships/image" Target="../media/image94.png"/><Relationship Id="rId28" Type="http://schemas.openxmlformats.org/officeDocument/2006/relationships/image" Target="../media/image540.png"/><Relationship Id="rId29" Type="http://schemas.openxmlformats.org/officeDocument/2006/relationships/image" Target="../media/image541.png"/><Relationship Id="rId30" Type="http://schemas.openxmlformats.org/officeDocument/2006/relationships/image" Target="../media/image130.png"/><Relationship Id="rId31" Type="http://schemas.openxmlformats.org/officeDocument/2006/relationships/image" Target="../media/image54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529.png"/><Relationship Id="rId14" Type="http://schemas.openxmlformats.org/officeDocument/2006/relationships/image" Target="../media/image530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66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4.png"/><Relationship Id="rId20" Type="http://schemas.openxmlformats.org/officeDocument/2006/relationships/image" Target="../media/image555.png"/><Relationship Id="rId21" Type="http://schemas.openxmlformats.org/officeDocument/2006/relationships/image" Target="../media/image556.png"/><Relationship Id="rId10" Type="http://schemas.openxmlformats.org/officeDocument/2006/relationships/image" Target="../media/image545.png"/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50.png"/><Relationship Id="rId16" Type="http://schemas.openxmlformats.org/officeDocument/2006/relationships/image" Target="../media/image551.png"/><Relationship Id="rId17" Type="http://schemas.openxmlformats.org/officeDocument/2006/relationships/image" Target="../media/image552.png"/><Relationship Id="rId18" Type="http://schemas.openxmlformats.org/officeDocument/2006/relationships/image" Target="../media/image553.png"/><Relationship Id="rId19" Type="http://schemas.openxmlformats.org/officeDocument/2006/relationships/image" Target="../media/image5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29.png"/><Relationship Id="rId7" Type="http://schemas.openxmlformats.org/officeDocument/2006/relationships/image" Target="../media/image130.png"/><Relationship Id="rId8" Type="http://schemas.openxmlformats.org/officeDocument/2006/relationships/image" Target="../media/image54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7.png"/><Relationship Id="rId20" Type="http://schemas.openxmlformats.org/officeDocument/2006/relationships/image" Target="../media/image565.png"/><Relationship Id="rId21" Type="http://schemas.openxmlformats.org/officeDocument/2006/relationships/image" Target="../media/image566.png"/><Relationship Id="rId22" Type="http://schemas.openxmlformats.org/officeDocument/2006/relationships/image" Target="../media/image9.png"/><Relationship Id="rId23" Type="http://schemas.openxmlformats.org/officeDocument/2006/relationships/image" Target="../media/image567.png"/><Relationship Id="rId24" Type="http://schemas.openxmlformats.org/officeDocument/2006/relationships/image" Target="../media/image324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305.png"/><Relationship Id="rId13" Type="http://schemas.openxmlformats.org/officeDocument/2006/relationships/image" Target="../media/image560.png"/><Relationship Id="rId14" Type="http://schemas.openxmlformats.org/officeDocument/2006/relationships/image" Target="../media/image42.png"/><Relationship Id="rId15" Type="http://schemas.openxmlformats.org/officeDocument/2006/relationships/image" Target="../media/image561.png"/><Relationship Id="rId16" Type="http://schemas.openxmlformats.org/officeDocument/2006/relationships/image" Target="../media/image562.png"/><Relationship Id="rId17" Type="http://schemas.openxmlformats.org/officeDocument/2006/relationships/image" Target="../media/image563.png"/><Relationship Id="rId18" Type="http://schemas.openxmlformats.org/officeDocument/2006/relationships/image" Target="../media/image33.png"/><Relationship Id="rId19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20" Type="http://schemas.openxmlformats.org/officeDocument/2006/relationships/image" Target="../media/image581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Relationship Id="rId12" Type="http://schemas.openxmlformats.org/officeDocument/2006/relationships/image" Target="../media/image573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577.png"/><Relationship Id="rId17" Type="http://schemas.openxmlformats.org/officeDocument/2006/relationships/image" Target="../media/image578.png"/><Relationship Id="rId18" Type="http://schemas.openxmlformats.org/officeDocument/2006/relationships/image" Target="../media/image579.png"/><Relationship Id="rId19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30.png"/><Relationship Id="rId8" Type="http://schemas.openxmlformats.org/officeDocument/2006/relationships/image" Target="../media/image56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592.png"/><Relationship Id="rId21" Type="http://schemas.openxmlformats.org/officeDocument/2006/relationships/image" Target="../media/image593.png"/><Relationship Id="rId22" Type="http://schemas.openxmlformats.org/officeDocument/2006/relationships/image" Target="../media/image6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10" Type="http://schemas.openxmlformats.org/officeDocument/2006/relationships/image" Target="../media/image51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88.png"/><Relationship Id="rId16" Type="http://schemas.openxmlformats.org/officeDocument/2006/relationships/image" Target="../media/image589.png"/><Relationship Id="rId17" Type="http://schemas.openxmlformats.org/officeDocument/2006/relationships/image" Target="../media/image590.png"/><Relationship Id="rId18" Type="http://schemas.openxmlformats.org/officeDocument/2006/relationships/image" Target="../media/image591.png"/><Relationship Id="rId19" Type="http://schemas.openxmlformats.org/officeDocument/2006/relationships/image" Target="../media/image5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9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305.png"/><Relationship Id="rId17" Type="http://schemas.openxmlformats.org/officeDocument/2006/relationships/image" Target="../media/image6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567.png"/><Relationship Id="rId8" Type="http://schemas.openxmlformats.org/officeDocument/2006/relationships/image" Target="../media/image596.png"/><Relationship Id="rId9" Type="http://schemas.openxmlformats.org/officeDocument/2006/relationships/image" Target="../media/image597.png"/><Relationship Id="rId10" Type="http://schemas.openxmlformats.org/officeDocument/2006/relationships/image" Target="../media/image59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slide" Target="slide82.xml"/><Relationship Id="rId47" Type="http://schemas.openxmlformats.org/officeDocument/2006/relationships/image" Target="../media/image33.png"/><Relationship Id="rId48" Type="http://schemas.openxmlformats.org/officeDocument/2006/relationships/image" Target="../media/image620.png"/><Relationship Id="rId49" Type="http://schemas.openxmlformats.org/officeDocument/2006/relationships/image" Target="../media/image597.png"/><Relationship Id="rId20" Type="http://schemas.openxmlformats.org/officeDocument/2006/relationships/image" Target="../media/image51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369.png"/><Relationship Id="rId24" Type="http://schemas.openxmlformats.org/officeDocument/2006/relationships/image" Target="../media/image370.png"/><Relationship Id="rId25" Type="http://schemas.openxmlformats.org/officeDocument/2006/relationships/image" Target="../media/image103.png"/><Relationship Id="rId26" Type="http://schemas.openxmlformats.org/officeDocument/2006/relationships/image" Target="../media/image608.png"/><Relationship Id="rId27" Type="http://schemas.openxmlformats.org/officeDocument/2006/relationships/image" Target="../media/image609.png"/><Relationship Id="rId28" Type="http://schemas.openxmlformats.org/officeDocument/2006/relationships/image" Target="../media/image610.png"/><Relationship Id="rId29" Type="http://schemas.openxmlformats.org/officeDocument/2006/relationships/image" Target="../media/image303.png"/><Relationship Id="rId50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1.png"/><Relationship Id="rId31" Type="http://schemas.openxmlformats.org/officeDocument/2006/relationships/image" Target="../media/image372.png"/><Relationship Id="rId32" Type="http://schemas.openxmlformats.org/officeDocument/2006/relationships/image" Target="../media/image373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74.png"/><Relationship Id="rId34" Type="http://schemas.openxmlformats.org/officeDocument/2006/relationships/image" Target="../media/image375.png"/><Relationship Id="rId35" Type="http://schemas.openxmlformats.org/officeDocument/2006/relationships/image" Target="../media/image376.png"/><Relationship Id="rId36" Type="http://schemas.openxmlformats.org/officeDocument/2006/relationships/image" Target="../media/image611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28.png"/><Relationship Id="rId15" Type="http://schemas.openxmlformats.org/officeDocument/2006/relationships/slide" Target="slide71.xml"/><Relationship Id="rId16" Type="http://schemas.openxmlformats.org/officeDocument/2006/relationships/slide" Target="slide81.xml"/><Relationship Id="rId17" Type="http://schemas.openxmlformats.org/officeDocument/2006/relationships/slide" Target="slide69.xml"/><Relationship Id="rId18" Type="http://schemas.openxmlformats.org/officeDocument/2006/relationships/slide" Target="slide73.xml"/><Relationship Id="rId19" Type="http://schemas.openxmlformats.org/officeDocument/2006/relationships/image" Target="../media/image605.png"/><Relationship Id="rId37" Type="http://schemas.openxmlformats.org/officeDocument/2006/relationships/image" Target="../media/image612.png"/><Relationship Id="rId38" Type="http://schemas.openxmlformats.org/officeDocument/2006/relationships/image" Target="../media/image613.png"/><Relationship Id="rId39" Type="http://schemas.openxmlformats.org/officeDocument/2006/relationships/image" Target="../media/image614.png"/><Relationship Id="rId40" Type="http://schemas.openxmlformats.org/officeDocument/2006/relationships/image" Target="../media/image615.png"/><Relationship Id="rId41" Type="http://schemas.openxmlformats.org/officeDocument/2006/relationships/image" Target="../media/image616.png"/><Relationship Id="rId42" Type="http://schemas.openxmlformats.org/officeDocument/2006/relationships/image" Target="../media/image617.png"/><Relationship Id="rId43" Type="http://schemas.openxmlformats.org/officeDocument/2006/relationships/image" Target="../media/image618.png"/><Relationship Id="rId44" Type="http://schemas.openxmlformats.org/officeDocument/2006/relationships/image" Target="../media/image619.png"/><Relationship Id="rId45" Type="http://schemas.openxmlformats.org/officeDocument/2006/relationships/image" Target="../media/image512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3.png"/><Relationship Id="rId20" Type="http://schemas.openxmlformats.org/officeDocument/2006/relationships/image" Target="../media/image633.png"/><Relationship Id="rId21" Type="http://schemas.openxmlformats.org/officeDocument/2006/relationships/image" Target="../media/image634.png"/><Relationship Id="rId22" Type="http://schemas.openxmlformats.org/officeDocument/2006/relationships/image" Target="../media/image635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Relationship Id="rId17" Type="http://schemas.openxmlformats.org/officeDocument/2006/relationships/image" Target="../media/image631.png"/><Relationship Id="rId18" Type="http://schemas.openxmlformats.org/officeDocument/2006/relationships/image" Target="../media/image632.png"/><Relationship Id="rId19" Type="http://schemas.openxmlformats.org/officeDocument/2006/relationships/slide" Target="slide80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1.png"/><Relationship Id="rId7" Type="http://schemas.openxmlformats.org/officeDocument/2006/relationships/image" Target="../media/image622.png"/><Relationship Id="rId8" Type="http://schemas.openxmlformats.org/officeDocument/2006/relationships/image" Target="../media/image60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644.png"/><Relationship Id="rId23" Type="http://schemas.openxmlformats.org/officeDocument/2006/relationships/image" Target="../media/image645.png"/><Relationship Id="rId24" Type="http://schemas.openxmlformats.org/officeDocument/2006/relationships/image" Target="../media/image646.png"/><Relationship Id="rId25" Type="http://schemas.openxmlformats.org/officeDocument/2006/relationships/image" Target="../media/image647.png"/><Relationship Id="rId26" Type="http://schemas.openxmlformats.org/officeDocument/2006/relationships/image" Target="../media/image648.png"/><Relationship Id="rId27" Type="http://schemas.openxmlformats.org/officeDocument/2006/relationships/image" Target="../media/image649.png"/><Relationship Id="rId28" Type="http://schemas.openxmlformats.org/officeDocument/2006/relationships/image" Target="../media/image650.png"/><Relationship Id="rId29" Type="http://schemas.openxmlformats.org/officeDocument/2006/relationships/image" Target="../media/image651.png"/><Relationship Id="rId30" Type="http://schemas.openxmlformats.org/officeDocument/2006/relationships/image" Target="../media/image65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Relationship Id="rId17" Type="http://schemas.openxmlformats.org/officeDocument/2006/relationships/image" Target="../media/image640.png"/><Relationship Id="rId18" Type="http://schemas.openxmlformats.org/officeDocument/2006/relationships/image" Target="../media/image64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3.png"/><Relationship Id="rId7" Type="http://schemas.openxmlformats.org/officeDocument/2006/relationships/image" Target="../media/image113.png"/><Relationship Id="rId8" Type="http://schemas.openxmlformats.org/officeDocument/2006/relationships/image" Target="../media/image654.png"/><Relationship Id="rId9" Type="http://schemas.openxmlformats.org/officeDocument/2006/relationships/image" Target="../media/image640.png"/><Relationship Id="rId10" Type="http://schemas.openxmlformats.org/officeDocument/2006/relationships/image" Target="../media/image63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2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41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20" Type="http://schemas.openxmlformats.org/officeDocument/2006/relationships/image" Target="../media/image669.png"/><Relationship Id="rId10" Type="http://schemas.openxmlformats.org/officeDocument/2006/relationships/image" Target="../media/image665.png"/><Relationship Id="rId11" Type="http://schemas.openxmlformats.org/officeDocument/2006/relationships/image" Target="../media/image605.png"/><Relationship Id="rId12" Type="http://schemas.openxmlformats.org/officeDocument/2006/relationships/image" Target="../media/image51.png"/><Relationship Id="rId13" Type="http://schemas.openxmlformats.org/officeDocument/2006/relationships/image" Target="../media/image606.png"/><Relationship Id="rId14" Type="http://schemas.openxmlformats.org/officeDocument/2006/relationships/image" Target="../media/image66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513.png"/><Relationship Id="rId18" Type="http://schemas.openxmlformats.org/officeDocument/2006/relationships/image" Target="../media/image667.png"/><Relationship Id="rId19" Type="http://schemas.openxmlformats.org/officeDocument/2006/relationships/image" Target="../media/image6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4.png"/><Relationship Id="rId12" Type="http://schemas.openxmlformats.org/officeDocument/2006/relationships/image" Target="../media/image675.png"/><Relationship Id="rId13" Type="http://schemas.openxmlformats.org/officeDocument/2006/relationships/image" Target="../media/image676.png"/><Relationship Id="rId14" Type="http://schemas.openxmlformats.org/officeDocument/2006/relationships/image" Target="../media/image677.png"/><Relationship Id="rId15" Type="http://schemas.openxmlformats.org/officeDocument/2006/relationships/image" Target="../media/image647.png"/><Relationship Id="rId16" Type="http://schemas.openxmlformats.org/officeDocument/2006/relationships/image" Target="../media/image678.png"/><Relationship Id="rId17" Type="http://schemas.openxmlformats.org/officeDocument/2006/relationships/image" Target="../media/image679.png"/><Relationship Id="rId18" Type="http://schemas.openxmlformats.org/officeDocument/2006/relationships/image" Target="../media/image646.png"/><Relationship Id="rId19" Type="http://schemas.openxmlformats.org/officeDocument/2006/relationships/image" Target="../media/image6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45.png"/><Relationship Id="rId7" Type="http://schemas.openxmlformats.org/officeDocument/2006/relationships/image" Target="../media/image670.png"/><Relationship Id="rId8" Type="http://schemas.openxmlformats.org/officeDocument/2006/relationships/image" Target="../media/image671.png"/><Relationship Id="rId9" Type="http://schemas.openxmlformats.org/officeDocument/2006/relationships/image" Target="../media/image672.png"/><Relationship Id="rId10" Type="http://schemas.openxmlformats.org/officeDocument/2006/relationships/image" Target="../media/image67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4.png"/><Relationship Id="rId12" Type="http://schemas.openxmlformats.org/officeDocument/2006/relationships/image" Target="../media/image644.png"/><Relationship Id="rId13" Type="http://schemas.openxmlformats.org/officeDocument/2006/relationships/image" Target="../media/image6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9.png"/><Relationship Id="rId7" Type="http://schemas.openxmlformats.org/officeDocument/2006/relationships/image" Target="../media/image681.png"/><Relationship Id="rId8" Type="http://schemas.openxmlformats.org/officeDocument/2006/relationships/image" Target="../media/image643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5.png"/><Relationship Id="rId7" Type="http://schemas.openxmlformats.org/officeDocument/2006/relationships/image" Target="../media/image638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1.png"/><Relationship Id="rId12" Type="http://schemas.openxmlformats.org/officeDocument/2006/relationships/image" Target="../media/image692.png"/><Relationship Id="rId13" Type="http://schemas.openxmlformats.org/officeDocument/2006/relationships/image" Target="../media/image652.png"/><Relationship Id="rId14" Type="http://schemas.openxmlformats.org/officeDocument/2006/relationships/image" Target="../media/image693.png"/><Relationship Id="rId15" Type="http://schemas.openxmlformats.org/officeDocument/2006/relationships/image" Target="../media/image6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88.png"/><Relationship Id="rId7" Type="http://schemas.openxmlformats.org/officeDocument/2006/relationships/image" Target="../media/image650.png"/><Relationship Id="rId8" Type="http://schemas.openxmlformats.org/officeDocument/2006/relationships/image" Target="../media/image689.png"/><Relationship Id="rId9" Type="http://schemas.openxmlformats.org/officeDocument/2006/relationships/image" Target="../media/image651.png"/><Relationship Id="rId10" Type="http://schemas.openxmlformats.org/officeDocument/2006/relationships/image" Target="../media/image69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8.png"/><Relationship Id="rId20" Type="http://schemas.openxmlformats.org/officeDocument/2006/relationships/image" Target="../media/image648.png"/><Relationship Id="rId21" Type="http://schemas.openxmlformats.org/officeDocument/2006/relationships/image" Target="../media/image707.png"/><Relationship Id="rId22" Type="http://schemas.openxmlformats.org/officeDocument/2006/relationships/image" Target="../media/image708.png"/><Relationship Id="rId23" Type="http://schemas.openxmlformats.org/officeDocument/2006/relationships/image" Target="../media/image709.png"/><Relationship Id="rId24" Type="http://schemas.openxmlformats.org/officeDocument/2006/relationships/image" Target="../media/image710.png"/><Relationship Id="rId25" Type="http://schemas.openxmlformats.org/officeDocument/2006/relationships/image" Target="../media/image711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703.png"/><Relationship Id="rId15" Type="http://schemas.openxmlformats.org/officeDocument/2006/relationships/image" Target="../media/image704.png"/><Relationship Id="rId16" Type="http://schemas.openxmlformats.org/officeDocument/2006/relationships/image" Target="../media/image705.png"/><Relationship Id="rId17" Type="http://schemas.openxmlformats.org/officeDocument/2006/relationships/image" Target="../media/image706.png"/><Relationship Id="rId18" Type="http://schemas.openxmlformats.org/officeDocument/2006/relationships/image" Target="../media/image520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4.png"/><Relationship Id="rId20" Type="http://schemas.openxmlformats.org/officeDocument/2006/relationships/image" Target="../media/image72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513.png"/><Relationship Id="rId24" Type="http://schemas.openxmlformats.org/officeDocument/2006/relationships/image" Target="../media/image722.png"/><Relationship Id="rId25" Type="http://schemas.openxmlformats.org/officeDocument/2006/relationships/image" Target="../media/image723.png"/><Relationship Id="rId26" Type="http://schemas.openxmlformats.org/officeDocument/2006/relationships/image" Target="../media/image72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72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8.xml"/><Relationship Id="rId7" Type="http://schemas.openxmlformats.org/officeDocument/2006/relationships/image" Target="../media/image712.png"/><Relationship Id="rId8" Type="http://schemas.openxmlformats.org/officeDocument/2006/relationships/image" Target="../media/image71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532.png"/><Relationship Id="rId15" Type="http://schemas.openxmlformats.org/officeDocument/2006/relationships/image" Target="../media/image35.png"/><Relationship Id="rId16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4.png"/><Relationship Id="rId7" Type="http://schemas.openxmlformats.org/officeDocument/2006/relationships/image" Target="../media/image723.png"/><Relationship Id="rId8" Type="http://schemas.openxmlformats.org/officeDocument/2006/relationships/image" Target="../media/image725.png"/><Relationship Id="rId9" Type="http://schemas.openxmlformats.org/officeDocument/2006/relationships/image" Target="../media/image726.png"/><Relationship Id="rId10" Type="http://schemas.openxmlformats.org/officeDocument/2006/relationships/image" Target="../media/image72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2.png"/><Relationship Id="rId20" Type="http://schemas.openxmlformats.org/officeDocument/2006/relationships/image" Target="../media/image742.png"/><Relationship Id="rId21" Type="http://schemas.openxmlformats.org/officeDocument/2006/relationships/image" Target="../media/image743.png"/><Relationship Id="rId22" Type="http://schemas.openxmlformats.org/officeDocument/2006/relationships/image" Target="../media/image744.png"/><Relationship Id="rId23" Type="http://schemas.openxmlformats.org/officeDocument/2006/relationships/image" Target="../media/image745.png"/><Relationship Id="rId24" Type="http://schemas.openxmlformats.org/officeDocument/2006/relationships/image" Target="../media/image746.png"/><Relationship Id="rId25" Type="http://schemas.openxmlformats.org/officeDocument/2006/relationships/image" Target="../media/image747.png"/><Relationship Id="rId26" Type="http://schemas.openxmlformats.org/officeDocument/2006/relationships/image" Target="../media/image748.png"/><Relationship Id="rId27" Type="http://schemas.openxmlformats.org/officeDocument/2006/relationships/image" Target="../media/image749.png"/><Relationship Id="rId28" Type="http://schemas.openxmlformats.org/officeDocument/2006/relationships/image" Target="../media/image750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Relationship Id="rId12" Type="http://schemas.openxmlformats.org/officeDocument/2006/relationships/image" Target="../media/image735.png"/><Relationship Id="rId13" Type="http://schemas.openxmlformats.org/officeDocument/2006/relationships/image" Target="../media/image736.png"/><Relationship Id="rId14" Type="http://schemas.openxmlformats.org/officeDocument/2006/relationships/image" Target="../media/image737.png"/><Relationship Id="rId15" Type="http://schemas.openxmlformats.org/officeDocument/2006/relationships/image" Target="../media/image593.png"/><Relationship Id="rId16" Type="http://schemas.openxmlformats.org/officeDocument/2006/relationships/image" Target="../media/image738.png"/><Relationship Id="rId17" Type="http://schemas.openxmlformats.org/officeDocument/2006/relationships/image" Target="../media/image739.png"/><Relationship Id="rId18" Type="http://schemas.openxmlformats.org/officeDocument/2006/relationships/image" Target="../media/image740.png"/><Relationship Id="rId19" Type="http://schemas.openxmlformats.org/officeDocument/2006/relationships/image" Target="../media/image7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51.xml"/><Relationship Id="rId7" Type="http://schemas.openxmlformats.org/officeDocument/2006/relationships/image" Target="../media/image529.png"/><Relationship Id="rId8" Type="http://schemas.openxmlformats.org/officeDocument/2006/relationships/image" Target="../media/image7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2.png"/><Relationship Id="rId12" Type="http://schemas.openxmlformats.org/officeDocument/2006/relationships/image" Target="../media/image754.png"/><Relationship Id="rId13" Type="http://schemas.openxmlformats.org/officeDocument/2006/relationships/image" Target="../media/image56.png"/><Relationship Id="rId14" Type="http://schemas.openxmlformats.org/officeDocument/2006/relationships/image" Target="../media/image755.png"/><Relationship Id="rId15" Type="http://schemas.openxmlformats.org/officeDocument/2006/relationships/image" Target="../media/image756.png"/><Relationship Id="rId16" Type="http://schemas.openxmlformats.org/officeDocument/2006/relationships/image" Target="../media/image757.png"/><Relationship Id="rId17" Type="http://schemas.openxmlformats.org/officeDocument/2006/relationships/image" Target="../media/image758.png"/><Relationship Id="rId18" Type="http://schemas.openxmlformats.org/officeDocument/2006/relationships/image" Target="../media/image663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51.png"/><Relationship Id="rId7" Type="http://schemas.openxmlformats.org/officeDocument/2006/relationships/image" Target="../media/image752.png"/><Relationship Id="rId8" Type="http://schemas.openxmlformats.org/officeDocument/2006/relationships/image" Target="../media/image414.png"/><Relationship Id="rId9" Type="http://schemas.openxmlformats.org/officeDocument/2006/relationships/image" Target="../media/image753.png"/><Relationship Id="rId10" Type="http://schemas.openxmlformats.org/officeDocument/2006/relationships/image" Target="../media/image60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1.png"/><Relationship Id="rId20" Type="http://schemas.openxmlformats.org/officeDocument/2006/relationships/image" Target="../media/image613.png"/><Relationship Id="rId21" Type="http://schemas.openxmlformats.org/officeDocument/2006/relationships/image" Target="../media/image633.png"/><Relationship Id="rId22" Type="http://schemas.openxmlformats.org/officeDocument/2006/relationships/image" Target="../media/image634.png"/><Relationship Id="rId23" Type="http://schemas.openxmlformats.org/officeDocument/2006/relationships/image" Target="../media/image635.png"/><Relationship Id="rId10" Type="http://schemas.openxmlformats.org/officeDocument/2006/relationships/image" Target="../media/image762.png"/><Relationship Id="rId11" Type="http://schemas.openxmlformats.org/officeDocument/2006/relationships/image" Target="../media/image763.png"/><Relationship Id="rId12" Type="http://schemas.openxmlformats.org/officeDocument/2006/relationships/image" Target="../media/image764.png"/><Relationship Id="rId13" Type="http://schemas.openxmlformats.org/officeDocument/2006/relationships/image" Target="../media/image765.png"/><Relationship Id="rId14" Type="http://schemas.openxmlformats.org/officeDocument/2006/relationships/image" Target="../media/image766.png"/><Relationship Id="rId15" Type="http://schemas.openxmlformats.org/officeDocument/2006/relationships/image" Target="../media/image767.png"/><Relationship Id="rId16" Type="http://schemas.openxmlformats.org/officeDocument/2006/relationships/image" Target="../media/image768.png"/><Relationship Id="rId17" Type="http://schemas.openxmlformats.org/officeDocument/2006/relationships/image" Target="../media/image615.png"/><Relationship Id="rId18" Type="http://schemas.openxmlformats.org/officeDocument/2006/relationships/image" Target="../media/image769.png"/><Relationship Id="rId19" Type="http://schemas.openxmlformats.org/officeDocument/2006/relationships/image" Target="../media/image6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59.png"/><Relationship Id="rId8" Type="http://schemas.openxmlformats.org/officeDocument/2006/relationships/image" Target="../media/image76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621.png"/><Relationship Id="rId21" Type="http://schemas.openxmlformats.org/officeDocument/2006/relationships/image" Target="../media/image594.png"/><Relationship Id="rId22" Type="http://schemas.openxmlformats.org/officeDocument/2006/relationships/image" Target="../media/image38.png"/><Relationship Id="rId10" Type="http://schemas.openxmlformats.org/officeDocument/2006/relationships/image" Target="../media/image773.png"/><Relationship Id="rId11" Type="http://schemas.openxmlformats.org/officeDocument/2006/relationships/image" Target="../media/image774.png"/><Relationship Id="rId12" Type="http://schemas.openxmlformats.org/officeDocument/2006/relationships/image" Target="../media/image775.png"/><Relationship Id="rId13" Type="http://schemas.openxmlformats.org/officeDocument/2006/relationships/image" Target="../media/image776.png"/><Relationship Id="rId14" Type="http://schemas.openxmlformats.org/officeDocument/2006/relationships/image" Target="../media/image777.png"/><Relationship Id="rId15" Type="http://schemas.openxmlformats.org/officeDocument/2006/relationships/image" Target="../media/image778.png"/><Relationship Id="rId16" Type="http://schemas.openxmlformats.org/officeDocument/2006/relationships/image" Target="../media/image779.png"/><Relationship Id="rId17" Type="http://schemas.openxmlformats.org/officeDocument/2006/relationships/image" Target="../media/image780.png"/><Relationship Id="rId18" Type="http://schemas.openxmlformats.org/officeDocument/2006/relationships/image" Target="../media/image781.png"/><Relationship Id="rId19" Type="http://schemas.openxmlformats.org/officeDocument/2006/relationships/image" Target="../media/image7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0.png"/><Relationship Id="rId7" Type="http://schemas.openxmlformats.org/officeDocument/2006/relationships/image" Target="../media/image512.png"/><Relationship Id="rId8" Type="http://schemas.openxmlformats.org/officeDocument/2006/relationships/image" Target="../media/image771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3.png"/><Relationship Id="rId20" Type="http://schemas.openxmlformats.org/officeDocument/2006/relationships/image" Target="../media/image794.png"/><Relationship Id="rId21" Type="http://schemas.openxmlformats.org/officeDocument/2006/relationships/image" Target="../media/image795.png"/><Relationship Id="rId22" Type="http://schemas.openxmlformats.org/officeDocument/2006/relationships/image" Target="../media/image796.png"/><Relationship Id="rId23" Type="http://schemas.openxmlformats.org/officeDocument/2006/relationships/image" Target="../media/image797.png"/><Relationship Id="rId10" Type="http://schemas.openxmlformats.org/officeDocument/2006/relationships/image" Target="../media/image784.png"/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788.png"/><Relationship Id="rId15" Type="http://schemas.openxmlformats.org/officeDocument/2006/relationships/image" Target="../media/image789.png"/><Relationship Id="rId16" Type="http://schemas.openxmlformats.org/officeDocument/2006/relationships/image" Target="../media/image790.png"/><Relationship Id="rId17" Type="http://schemas.openxmlformats.org/officeDocument/2006/relationships/image" Target="../media/image791.png"/><Relationship Id="rId18" Type="http://schemas.openxmlformats.org/officeDocument/2006/relationships/image" Target="../media/image792.png"/><Relationship Id="rId19" Type="http://schemas.openxmlformats.org/officeDocument/2006/relationships/image" Target="../media/image7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804.png"/><Relationship Id="rId21" Type="http://schemas.openxmlformats.org/officeDocument/2006/relationships/image" Target="../media/image805.png"/><Relationship Id="rId22" Type="http://schemas.openxmlformats.org/officeDocument/2006/relationships/image" Target="../media/image806.png"/><Relationship Id="rId23" Type="http://schemas.openxmlformats.org/officeDocument/2006/relationships/image" Target="../media/image663.png"/><Relationship Id="rId10" Type="http://schemas.openxmlformats.org/officeDocument/2006/relationships/image" Target="../media/image798.png"/><Relationship Id="rId11" Type="http://schemas.openxmlformats.org/officeDocument/2006/relationships/image" Target="../media/image757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24" Type="http://schemas.openxmlformats.org/officeDocument/2006/relationships/image" Target="../media/image821.png"/><Relationship Id="rId25" Type="http://schemas.openxmlformats.org/officeDocument/2006/relationships/image" Target="../media/image822.png"/><Relationship Id="rId26" Type="http://schemas.openxmlformats.org/officeDocument/2006/relationships/image" Target="../media/image82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810.png"/><Relationship Id="rId13" Type="http://schemas.openxmlformats.org/officeDocument/2006/relationships/image" Target="../media/image372.png"/><Relationship Id="rId14" Type="http://schemas.openxmlformats.org/officeDocument/2006/relationships/image" Target="../media/image811.png"/><Relationship Id="rId15" Type="http://schemas.openxmlformats.org/officeDocument/2006/relationships/image" Target="../media/image812.png"/><Relationship Id="rId16" Type="http://schemas.openxmlformats.org/officeDocument/2006/relationships/image" Target="../media/image813.png"/><Relationship Id="rId17" Type="http://schemas.openxmlformats.org/officeDocument/2006/relationships/image" Target="../media/image814.png"/><Relationship Id="rId18" Type="http://schemas.openxmlformats.org/officeDocument/2006/relationships/image" Target="../media/image815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07.png"/><Relationship Id="rId7" Type="http://schemas.openxmlformats.org/officeDocument/2006/relationships/image" Target="../media/image808.png"/><Relationship Id="rId8" Type="http://schemas.openxmlformats.org/officeDocument/2006/relationships/image" Target="../media/image36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7.png"/><Relationship Id="rId20" Type="http://schemas.openxmlformats.org/officeDocument/2006/relationships/image" Target="../media/image836.png"/><Relationship Id="rId21" Type="http://schemas.openxmlformats.org/officeDocument/2006/relationships/image" Target="../media/image837.png"/><Relationship Id="rId22" Type="http://schemas.openxmlformats.org/officeDocument/2006/relationships/image" Target="../media/image838.png"/><Relationship Id="rId23" Type="http://schemas.openxmlformats.org/officeDocument/2006/relationships/image" Target="../media/image839.png"/><Relationship Id="rId24" Type="http://schemas.openxmlformats.org/officeDocument/2006/relationships/image" Target="../media/image840.png"/><Relationship Id="rId10" Type="http://schemas.openxmlformats.org/officeDocument/2006/relationships/image" Target="../media/image828.png"/><Relationship Id="rId11" Type="http://schemas.openxmlformats.org/officeDocument/2006/relationships/image" Target="../media/image829.png"/><Relationship Id="rId12" Type="http://schemas.openxmlformats.org/officeDocument/2006/relationships/image" Target="../media/image830.png"/><Relationship Id="rId13" Type="http://schemas.openxmlformats.org/officeDocument/2006/relationships/image" Target="../media/image831.png"/><Relationship Id="rId14" Type="http://schemas.openxmlformats.org/officeDocument/2006/relationships/image" Target="../media/image832.png"/><Relationship Id="rId15" Type="http://schemas.openxmlformats.org/officeDocument/2006/relationships/image" Target="../media/image833.png"/><Relationship Id="rId16" Type="http://schemas.openxmlformats.org/officeDocument/2006/relationships/image" Target="../media/image834.png"/><Relationship Id="rId17" Type="http://schemas.openxmlformats.org/officeDocument/2006/relationships/image" Target="../media/image610.png"/><Relationship Id="rId18" Type="http://schemas.openxmlformats.org/officeDocument/2006/relationships/image" Target="../media/image835.png"/><Relationship Id="rId19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4.png"/><Relationship Id="rId7" Type="http://schemas.openxmlformats.org/officeDocument/2006/relationships/image" Target="../media/image825.png"/><Relationship Id="rId8" Type="http://schemas.openxmlformats.org/officeDocument/2006/relationships/image" Target="../media/image82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8.png"/><Relationship Id="rId20" Type="http://schemas.openxmlformats.org/officeDocument/2006/relationships/image" Target="../media/image848.png"/><Relationship Id="rId21" Type="http://schemas.openxmlformats.org/officeDocument/2006/relationships/image" Target="../media/image849.png"/><Relationship Id="rId22" Type="http://schemas.openxmlformats.org/officeDocument/2006/relationships/image" Target="../media/image850.png"/><Relationship Id="rId23" Type="http://schemas.openxmlformats.org/officeDocument/2006/relationships/image" Target="../media/image851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627.png"/><Relationship Id="rId13" Type="http://schemas.openxmlformats.org/officeDocument/2006/relationships/image" Target="../media/image630.png"/><Relationship Id="rId14" Type="http://schemas.openxmlformats.org/officeDocument/2006/relationships/image" Target="../media/image631.png"/><Relationship Id="rId15" Type="http://schemas.openxmlformats.org/officeDocument/2006/relationships/image" Target="../media/image845.png"/><Relationship Id="rId16" Type="http://schemas.openxmlformats.org/officeDocument/2006/relationships/image" Target="../media/image846.png"/><Relationship Id="rId17" Type="http://schemas.openxmlformats.org/officeDocument/2006/relationships/image" Target="../media/image608.png"/><Relationship Id="rId18" Type="http://schemas.openxmlformats.org/officeDocument/2006/relationships/image" Target="../media/image847.png"/><Relationship Id="rId19" Type="http://schemas.openxmlformats.org/officeDocument/2006/relationships/image" Target="../media/image6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41.png"/><Relationship Id="rId8" Type="http://schemas.openxmlformats.org/officeDocument/2006/relationships/image" Target="../media/image842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2.png"/><Relationship Id="rId20" Type="http://schemas.openxmlformats.org/officeDocument/2006/relationships/image" Target="../media/image863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4.png"/><Relationship Id="rId11" Type="http://schemas.openxmlformats.org/officeDocument/2006/relationships/image" Target="../media/image855.png"/><Relationship Id="rId12" Type="http://schemas.openxmlformats.org/officeDocument/2006/relationships/image" Target="../media/image856.png"/><Relationship Id="rId13" Type="http://schemas.openxmlformats.org/officeDocument/2006/relationships/image" Target="../media/image601.png"/><Relationship Id="rId14" Type="http://schemas.openxmlformats.org/officeDocument/2006/relationships/image" Target="../media/image857.png"/><Relationship Id="rId15" Type="http://schemas.openxmlformats.org/officeDocument/2006/relationships/image" Target="../media/image858.png"/><Relationship Id="rId16" Type="http://schemas.openxmlformats.org/officeDocument/2006/relationships/image" Target="../media/image859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2.png"/><Relationship Id="rId7" Type="http://schemas.openxmlformats.org/officeDocument/2006/relationships/image" Target="../media/image853.png"/><Relationship Id="rId8" Type="http://schemas.openxmlformats.org/officeDocument/2006/relationships/image" Target="../media/image536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20" Type="http://schemas.openxmlformats.org/officeDocument/2006/relationships/image" Target="../media/image875.png"/><Relationship Id="rId21" Type="http://schemas.openxmlformats.org/officeDocument/2006/relationships/image" Target="../media/image876.png"/><Relationship Id="rId22" Type="http://schemas.openxmlformats.org/officeDocument/2006/relationships/image" Target="../media/image877.png"/><Relationship Id="rId23" Type="http://schemas.openxmlformats.org/officeDocument/2006/relationships/image" Target="../media/image878.png"/><Relationship Id="rId24" Type="http://schemas.openxmlformats.org/officeDocument/2006/relationships/image" Target="../media/image879.png"/><Relationship Id="rId10" Type="http://schemas.openxmlformats.org/officeDocument/2006/relationships/image" Target="../media/image868.png"/><Relationship Id="rId11" Type="http://schemas.openxmlformats.org/officeDocument/2006/relationships/image" Target="../media/image521.png"/><Relationship Id="rId12" Type="http://schemas.openxmlformats.org/officeDocument/2006/relationships/image" Target="../media/image869.png"/><Relationship Id="rId13" Type="http://schemas.openxmlformats.org/officeDocument/2006/relationships/image" Target="../media/image870.png"/><Relationship Id="rId14" Type="http://schemas.openxmlformats.org/officeDocument/2006/relationships/image" Target="../media/image871.png"/><Relationship Id="rId15" Type="http://schemas.openxmlformats.org/officeDocument/2006/relationships/image" Target="../media/image90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5.png"/><Relationship Id="rId12" Type="http://schemas.openxmlformats.org/officeDocument/2006/relationships/image" Target="../media/image624.png"/><Relationship Id="rId13" Type="http://schemas.openxmlformats.org/officeDocument/2006/relationships/image" Target="../media/image880.png"/><Relationship Id="rId14" Type="http://schemas.openxmlformats.org/officeDocument/2006/relationships/image" Target="../media/image881.png"/><Relationship Id="rId15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42.png"/><Relationship Id="rId7" Type="http://schemas.openxmlformats.org/officeDocument/2006/relationships/image" Target="../media/image628.png"/><Relationship Id="rId8" Type="http://schemas.openxmlformats.org/officeDocument/2006/relationships/image" Target="../media/image633.png"/><Relationship Id="rId9" Type="http://schemas.openxmlformats.org/officeDocument/2006/relationships/image" Target="../media/image635.png"/><Relationship Id="rId10" Type="http://schemas.openxmlformats.org/officeDocument/2006/relationships/image" Target="../media/image6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slide" Target="slide58.xml"/><Relationship Id="rId12" Type="http://schemas.openxmlformats.org/officeDocument/2006/relationships/image" Target="../media/image673.png"/><Relationship Id="rId13" Type="http://schemas.openxmlformats.org/officeDocument/2006/relationships/image" Target="../media/image637.png"/><Relationship Id="rId14" Type="http://schemas.openxmlformats.org/officeDocument/2006/relationships/image" Target="../media/image660.png"/><Relationship Id="rId15" Type="http://schemas.openxmlformats.org/officeDocument/2006/relationships/image" Target="../media/image597.png"/><Relationship Id="rId16" Type="http://schemas.openxmlformats.org/officeDocument/2006/relationships/image" Target="../media/image5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8.xml"/><Relationship Id="rId7" Type="http://schemas.openxmlformats.org/officeDocument/2006/relationships/image" Target="../media/image853.png"/><Relationship Id="rId8" Type="http://schemas.openxmlformats.org/officeDocument/2006/relationships/image" Target="../media/image602.png"/><Relationship Id="rId9" Type="http://schemas.openxmlformats.org/officeDocument/2006/relationships/image" Target="../media/image536.png"/><Relationship Id="rId10" Type="http://schemas.openxmlformats.org/officeDocument/2006/relationships/slide" Target="slide5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" Target="slide86.xml"/><Relationship Id="rId20" Type="http://schemas.openxmlformats.org/officeDocument/2006/relationships/image" Target="../media/image735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896.png"/><Relationship Id="rId10" Type="http://schemas.openxmlformats.org/officeDocument/2006/relationships/image" Target="../media/image886.png"/><Relationship Id="rId11" Type="http://schemas.openxmlformats.org/officeDocument/2006/relationships/image" Target="../media/image887.png"/><Relationship Id="rId12" Type="http://schemas.openxmlformats.org/officeDocument/2006/relationships/image" Target="../media/image535.png"/><Relationship Id="rId13" Type="http://schemas.openxmlformats.org/officeDocument/2006/relationships/image" Target="../media/image888.png"/><Relationship Id="rId14" Type="http://schemas.openxmlformats.org/officeDocument/2006/relationships/image" Target="../media/image889.png"/><Relationship Id="rId15" Type="http://schemas.openxmlformats.org/officeDocument/2006/relationships/image" Target="../media/image890.png"/><Relationship Id="rId16" Type="http://schemas.openxmlformats.org/officeDocument/2006/relationships/image" Target="../media/image566.png"/><Relationship Id="rId17" Type="http://schemas.openxmlformats.org/officeDocument/2006/relationships/image" Target="../media/image891.png"/><Relationship Id="rId18" Type="http://schemas.openxmlformats.org/officeDocument/2006/relationships/image" Target="../media/image892.png"/><Relationship Id="rId19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5.xml"/><Relationship Id="rId8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8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5.png"/><Relationship Id="rId12" Type="http://schemas.openxmlformats.org/officeDocument/2006/relationships/image" Target="../media/image906.png"/><Relationship Id="rId13" Type="http://schemas.openxmlformats.org/officeDocument/2006/relationships/image" Target="../media/image907.png"/><Relationship Id="rId14" Type="http://schemas.openxmlformats.org/officeDocument/2006/relationships/image" Target="../media/image577.png"/><Relationship Id="rId15" Type="http://schemas.openxmlformats.org/officeDocument/2006/relationships/image" Target="../media/image9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01.png"/><Relationship Id="rId7" Type="http://schemas.openxmlformats.org/officeDocument/2006/relationships/image" Target="../media/image902.png"/><Relationship Id="rId8" Type="http://schemas.openxmlformats.org/officeDocument/2006/relationships/image" Target="../media/image903.png"/><Relationship Id="rId9" Type="http://schemas.openxmlformats.org/officeDocument/2006/relationships/image" Target="../media/image887.png"/><Relationship Id="rId10" Type="http://schemas.openxmlformats.org/officeDocument/2006/relationships/image" Target="../media/image904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4.png"/><Relationship Id="rId20" Type="http://schemas.openxmlformats.org/officeDocument/2006/relationships/image" Target="../media/image913.png"/><Relationship Id="rId21" Type="http://schemas.openxmlformats.org/officeDocument/2006/relationships/image" Target="../media/image54.png"/><Relationship Id="rId10" Type="http://schemas.openxmlformats.org/officeDocument/2006/relationships/image" Target="../media/image909.png"/><Relationship Id="rId11" Type="http://schemas.openxmlformats.org/officeDocument/2006/relationships/image" Target="../media/image577.png"/><Relationship Id="rId12" Type="http://schemas.openxmlformats.org/officeDocument/2006/relationships/image" Target="../media/image886.png"/><Relationship Id="rId13" Type="http://schemas.openxmlformats.org/officeDocument/2006/relationships/image" Target="../media/image103.png"/><Relationship Id="rId14" Type="http://schemas.openxmlformats.org/officeDocument/2006/relationships/image" Target="../media/image906.png"/><Relationship Id="rId15" Type="http://schemas.openxmlformats.org/officeDocument/2006/relationships/image" Target="../media/image910.png"/><Relationship Id="rId16" Type="http://schemas.openxmlformats.org/officeDocument/2006/relationships/image" Target="../media/image911.png"/><Relationship Id="rId17" Type="http://schemas.openxmlformats.org/officeDocument/2006/relationships/image" Target="../media/image905.png"/><Relationship Id="rId18" Type="http://schemas.openxmlformats.org/officeDocument/2006/relationships/image" Target="../media/image907.png"/><Relationship Id="rId19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87.png"/><Relationship Id="rId8" Type="http://schemas.openxmlformats.org/officeDocument/2006/relationships/image" Target="../media/image53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8.png"/><Relationship Id="rId12" Type="http://schemas.openxmlformats.org/officeDocument/2006/relationships/image" Target="../media/image919.png"/><Relationship Id="rId13" Type="http://schemas.openxmlformats.org/officeDocument/2006/relationships/image" Target="../media/image920.png"/><Relationship Id="rId14" Type="http://schemas.openxmlformats.org/officeDocument/2006/relationships/image" Target="../media/image921.png"/><Relationship Id="rId15" Type="http://schemas.openxmlformats.org/officeDocument/2006/relationships/image" Target="../media/image922.png"/><Relationship Id="rId16" Type="http://schemas.openxmlformats.org/officeDocument/2006/relationships/image" Target="../media/image923.png"/><Relationship Id="rId17" Type="http://schemas.openxmlformats.org/officeDocument/2006/relationships/image" Target="../media/image924.png"/><Relationship Id="rId18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05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611.png"/><Relationship Id="rId21" Type="http://schemas.openxmlformats.org/officeDocument/2006/relationships/image" Target="../media/image929.png"/><Relationship Id="rId22" Type="http://schemas.openxmlformats.org/officeDocument/2006/relationships/image" Target="../media/image93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3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925.png"/><Relationship Id="rId13" Type="http://schemas.openxmlformats.org/officeDocument/2006/relationships/image" Target="../media/image498.png"/><Relationship Id="rId14" Type="http://schemas.openxmlformats.org/officeDocument/2006/relationships/image" Target="../media/image926.png"/><Relationship Id="rId15" Type="http://schemas.openxmlformats.org/officeDocument/2006/relationships/image" Target="../media/image927.png"/><Relationship Id="rId16" Type="http://schemas.openxmlformats.org/officeDocument/2006/relationships/image" Target="../media/image362.png"/><Relationship Id="rId17" Type="http://schemas.openxmlformats.org/officeDocument/2006/relationships/image" Target="../media/image92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33.png"/><Relationship Id="rId13" Type="http://schemas.openxmlformats.org/officeDocument/2006/relationships/image" Target="../media/image16.png"/><Relationship Id="rId14" Type="http://schemas.openxmlformats.org/officeDocument/2006/relationships/image" Target="../media/image934.png"/><Relationship Id="rId15" Type="http://schemas.openxmlformats.org/officeDocument/2006/relationships/image" Target="../media/image60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3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32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9.png"/><Relationship Id="rId12" Type="http://schemas.openxmlformats.org/officeDocument/2006/relationships/image" Target="../media/image602.png"/><Relationship Id="rId13" Type="http://schemas.openxmlformats.org/officeDocument/2006/relationships/image" Target="../media/image618.png"/><Relationship Id="rId14" Type="http://schemas.openxmlformats.org/officeDocument/2006/relationships/image" Target="../media/image940.png"/><Relationship Id="rId15" Type="http://schemas.openxmlformats.org/officeDocument/2006/relationships/image" Target="../media/image9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34.png"/><Relationship Id="rId8" Type="http://schemas.openxmlformats.org/officeDocument/2006/relationships/image" Target="../media/image936.png"/><Relationship Id="rId9" Type="http://schemas.openxmlformats.org/officeDocument/2006/relationships/image" Target="../media/image937.png"/><Relationship Id="rId10" Type="http://schemas.openxmlformats.org/officeDocument/2006/relationships/image" Target="../media/image93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46.png"/><Relationship Id="rId10" Type="http://schemas.openxmlformats.org/officeDocument/2006/relationships/image" Target="../media/image927.png"/><Relationship Id="rId11" Type="http://schemas.openxmlformats.org/officeDocument/2006/relationships/image" Target="../media/image127.png"/><Relationship Id="rId12" Type="http://schemas.openxmlformats.org/officeDocument/2006/relationships/image" Target="../media/image606.png"/><Relationship Id="rId13" Type="http://schemas.openxmlformats.org/officeDocument/2006/relationships/image" Target="../media/image942.png"/><Relationship Id="rId14" Type="http://schemas.openxmlformats.org/officeDocument/2006/relationships/image" Target="../media/image846.png"/><Relationship Id="rId15" Type="http://schemas.openxmlformats.org/officeDocument/2006/relationships/image" Target="../media/image943.png"/><Relationship Id="rId16" Type="http://schemas.openxmlformats.org/officeDocument/2006/relationships/image" Target="../media/image194.png"/><Relationship Id="rId17" Type="http://schemas.openxmlformats.org/officeDocument/2006/relationships/image" Target="../media/image944.png"/><Relationship Id="rId18" Type="http://schemas.openxmlformats.org/officeDocument/2006/relationships/image" Target="../media/image945.png"/><Relationship Id="rId19" Type="http://schemas.openxmlformats.org/officeDocument/2006/relationships/image" Target="../media/image7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8.png"/><Relationship Id="rId7" Type="http://schemas.openxmlformats.org/officeDocument/2006/relationships/image" Target="../media/image834.png"/><Relationship Id="rId8" Type="http://schemas.openxmlformats.org/officeDocument/2006/relationships/image" Target="../media/image509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8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47.png"/><Relationship Id="rId15" Type="http://schemas.openxmlformats.org/officeDocument/2006/relationships/image" Target="../media/image933.png"/><Relationship Id="rId16" Type="http://schemas.openxmlformats.org/officeDocument/2006/relationships/image" Target="../media/image948.png"/><Relationship Id="rId17" Type="http://schemas.openxmlformats.org/officeDocument/2006/relationships/image" Target="../media/image831.png"/><Relationship Id="rId18" Type="http://schemas.openxmlformats.org/officeDocument/2006/relationships/image" Target="../media/image949.png"/><Relationship Id="rId19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3.png"/><Relationship Id="rId12" Type="http://schemas.openxmlformats.org/officeDocument/2006/relationships/image" Target="../media/image487.png"/><Relationship Id="rId13" Type="http://schemas.openxmlformats.org/officeDocument/2006/relationships/image" Target="../media/image492.png"/><Relationship Id="rId14" Type="http://schemas.openxmlformats.org/officeDocument/2006/relationships/image" Target="../media/image494.png"/><Relationship Id="rId15" Type="http://schemas.openxmlformats.org/officeDocument/2006/relationships/image" Target="../media/image490.png"/><Relationship Id="rId16" Type="http://schemas.openxmlformats.org/officeDocument/2006/relationships/image" Target="../media/image484.png"/><Relationship Id="rId17" Type="http://schemas.openxmlformats.org/officeDocument/2006/relationships/image" Target="../media/image491.png"/><Relationship Id="rId18" Type="http://schemas.openxmlformats.org/officeDocument/2006/relationships/image" Target="../media/image4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7.png"/><Relationship Id="rId7" Type="http://schemas.openxmlformats.org/officeDocument/2006/relationships/image" Target="../media/image831.png"/><Relationship Id="rId8" Type="http://schemas.openxmlformats.org/officeDocument/2006/relationships/image" Target="../media/image950.png"/><Relationship Id="rId9" Type="http://schemas.openxmlformats.org/officeDocument/2006/relationships/image" Target="../media/image486.png"/><Relationship Id="rId10" Type="http://schemas.openxmlformats.org/officeDocument/2006/relationships/image" Target="../media/image4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87.png"/><Relationship Id="rId6" Type="http://schemas.openxmlformats.org/officeDocument/2006/relationships/image" Target="../media/image950.png"/><Relationship Id="rId7" Type="http://schemas.openxmlformats.org/officeDocument/2006/relationships/image" Target="../media/image933.png"/><Relationship Id="rId8" Type="http://schemas.openxmlformats.org/officeDocument/2006/relationships/image" Target="../media/image947.png"/><Relationship Id="rId9" Type="http://schemas.openxmlformats.org/officeDocument/2006/relationships/image" Target="../media/image951.png"/><Relationship Id="rId10" Type="http://schemas.openxmlformats.org/officeDocument/2006/relationships/image" Target="../media/image9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4.png"/><Relationship Id="rId12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87.png"/><Relationship Id="rId8" Type="http://schemas.openxmlformats.org/officeDocument/2006/relationships/image" Target="../media/image950.png"/><Relationship Id="rId9" Type="http://schemas.openxmlformats.org/officeDocument/2006/relationships/image" Target="../media/image947.png"/><Relationship Id="rId10" Type="http://schemas.openxmlformats.org/officeDocument/2006/relationships/image" Target="../media/image9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4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54.png"/><Relationship Id="rId7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611.png"/><Relationship Id="rId21" Type="http://schemas.openxmlformats.org/officeDocument/2006/relationships/image" Target="../media/image90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95.png"/><Relationship Id="rId13" Type="http://schemas.openxmlformats.org/officeDocument/2006/relationships/image" Target="../media/image927.png"/><Relationship Id="rId14" Type="http://schemas.openxmlformats.org/officeDocument/2006/relationships/image" Target="../media/image948.png"/><Relationship Id="rId15" Type="http://schemas.openxmlformats.org/officeDocument/2006/relationships/image" Target="../media/image54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3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57.png"/><Relationship Id="rId24" Type="http://schemas.openxmlformats.org/officeDocument/2006/relationships/image" Target="../media/image496.png"/><Relationship Id="rId25" Type="http://schemas.openxmlformats.org/officeDocument/2006/relationships/image" Target="../media/image518.png"/><Relationship Id="rId26" Type="http://schemas.openxmlformats.org/officeDocument/2006/relationships/image" Target="../media/image24.png"/><Relationship Id="rId10" Type="http://schemas.openxmlformats.org/officeDocument/2006/relationships/image" Target="../media/image948.png"/><Relationship Id="rId11" Type="http://schemas.openxmlformats.org/officeDocument/2006/relationships/image" Target="../media/image95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900.png"/><Relationship Id="rId15" Type="http://schemas.openxmlformats.org/officeDocument/2006/relationships/image" Target="../media/image81.png"/><Relationship Id="rId16" Type="http://schemas.openxmlformats.org/officeDocument/2006/relationships/image" Target="../media/image503.png"/><Relationship Id="rId17" Type="http://schemas.openxmlformats.org/officeDocument/2006/relationships/image" Target="../media/image66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/>
          <p:cNvPicPr/>
          <p:nvPr/>
        </p:nvPicPr>
        <p:blipFill rotWithShape="1">
          <a:blip r:embed="rId20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1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2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3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4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5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6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7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8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9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0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1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2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3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4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5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2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2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4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5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61586" y="-68019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2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3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3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5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6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7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8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9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0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1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2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3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4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5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6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7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8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9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0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1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2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3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4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5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6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7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8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9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0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1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2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3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4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5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6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7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8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9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0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7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7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8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27055</TotalTime>
  <Words>2723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482</cp:revision>
  <dcterms:created xsi:type="dcterms:W3CDTF">2014-11-16T21:38:59Z</dcterms:created>
  <dcterms:modified xsi:type="dcterms:W3CDTF">2016-11-03T09:52:47Z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